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26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12.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60648"/>
            <a:ext cx="8132387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подав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життєдайного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Духа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323528" y="2348880"/>
            <a:ext cx="7747731" cy="28598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Поправді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поправді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кажу вам: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Наступає година, і тепер уже є,</a:t>
            </a:r>
            <a: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голос Божого Сина почують померлі,</a:t>
            </a:r>
            <a: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почують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оживуть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372200" y="5805264"/>
            <a:ext cx="2088232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5:25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404664"/>
            <a:ext cx="8856984" cy="64087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4000"/>
              </a:lnSpc>
            </a:pPr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осяйний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ЧОЛОВІКИ,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були духовно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знаходять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словом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відтоді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воскрес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могили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молимося, щоб ще багато людей у місті ___________ почуло Твій голос, народилося згори і почало жити за силою Євангелії. 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 Твій голос дає життя.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шепіт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розбудити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наших духовно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бездиханних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друзів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772816"/>
            <a:ext cx="8856984" cy="23488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b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Одного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достатньо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розбудити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окрик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мешканців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Озвися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Сину Божий! Воскреси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повноти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	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949279"/>
            <a:ext cx="8640960" cy="6990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слабкі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вмираючі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церкви,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</a:t>
            </a:r>
            <a:r>
              <a:rPr lang="en-US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оновилися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Христовим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життям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47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165</Words>
  <Application>Microsoft Office PowerPoint</Application>
  <PresentationFormat>Екран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12.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214</cp:revision>
  <dcterms:created xsi:type="dcterms:W3CDTF">2011-03-25T18:27:23Z</dcterms:created>
  <dcterms:modified xsi:type="dcterms:W3CDTF">2024-05-22T12:22:55Z</dcterms:modified>
</cp:coreProperties>
</file>